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</p:sldIdLst>
  <p:sldSz cy="6858000" cx="12192000"/>
  <p:notesSz cx="6858000" cy="9144000"/>
  <p:embeddedFontLst>
    <p:embeddedFont>
      <p:font typeface="Caveat"/>
      <p:regular r:id="rId7"/>
      <p:bold r:id="rId8"/>
    </p:embeddedFont>
    <p:embeddedFont>
      <p:font typeface="Caveat Medium"/>
      <p:regular r:id="rId9"/>
      <p:bold r:id="rId10"/>
    </p:embeddedFont>
    <p:embeddedFont>
      <p:font typeface="Caveat SemiBold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iukCtCqAFvMSJqFseHIlwUuBl3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aveatSemiBold-regular.fntdata"/><Relationship Id="rId10" Type="http://schemas.openxmlformats.org/officeDocument/2006/relationships/font" Target="fonts/CaveatMedium-bold.fntdata"/><Relationship Id="rId13" Type="http://customschemas.google.com/relationships/presentationmetadata" Target="metadata"/><Relationship Id="rId12" Type="http://schemas.openxmlformats.org/officeDocument/2006/relationships/font" Target="fonts/Caveat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Caveat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font" Target="fonts/Caveat-regular.fntdata"/><Relationship Id="rId8" Type="http://schemas.openxmlformats.org/officeDocument/2006/relationships/font" Target="fonts/Cave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fdccb01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9fdccb015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2035130" y="1066800"/>
            <a:ext cx="8112369" cy="20731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175804" y="4876802"/>
            <a:ext cx="7821637" cy="1028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3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7279965" y="6245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5662258" y="4216652"/>
            <a:ext cx="867485" cy="163226"/>
            <a:chOff x="8910933" y="1837414"/>
            <a:chExt cx="867485" cy="163226"/>
          </a:xfrm>
        </p:grpSpPr>
        <p:sp>
          <p:nvSpPr>
            <p:cNvPr id="20" name="Google Shape;20;p3"/>
            <p:cNvSpPr/>
            <p:nvPr/>
          </p:nvSpPr>
          <p:spPr>
            <a:xfrm flipH="1" rot="-2635175">
              <a:off x="9286956" y="1861308"/>
              <a:ext cx="115439" cy="115439"/>
            </a:xfrm>
            <a:prstGeom prst="rect">
              <a:avLst/>
            </a:prstGeom>
            <a:noFill/>
            <a:ln cap="flat" cmpd="sng" w="1587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>
              <a:off x="9426289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3"/>
            <p:cNvCxnSpPr/>
            <p:nvPr/>
          </p:nvCxnSpPr>
          <p:spPr>
            <a:xfrm>
              <a:off x="8910933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4224202" y="-1033598"/>
            <a:ext cx="3743597" cy="10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2575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30"/>
              <a:buChar char="•"/>
              <a:defRPr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627074" y="2293075"/>
            <a:ext cx="5410201" cy="22718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2170066" y="-722267"/>
            <a:ext cx="5410201" cy="8302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2575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30"/>
              <a:buChar char="•"/>
              <a:defRPr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2575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30"/>
              <a:buChar char="•"/>
              <a:defRPr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723900" y="750338"/>
            <a:ext cx="4580642" cy="5494694"/>
          </a:xfrm>
          <a:custGeom>
            <a:rect b="b" l="l" r="r" t="t"/>
            <a:pathLst>
              <a:path extrusionOk="0"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5"/>
          <p:cNvGrpSpPr/>
          <p:nvPr/>
        </p:nvGrpSpPr>
        <p:grpSpPr>
          <a:xfrm>
            <a:off x="2580478" y="4690810"/>
            <a:ext cx="867485" cy="163226"/>
            <a:chOff x="8910933" y="1837414"/>
            <a:chExt cx="867485" cy="163226"/>
          </a:xfrm>
        </p:grpSpPr>
        <p:sp>
          <p:nvSpPr>
            <p:cNvPr id="35" name="Google Shape;35;p5"/>
            <p:cNvSpPr/>
            <p:nvPr/>
          </p:nvSpPr>
          <p:spPr>
            <a:xfrm flipH="1" rot="-2635175">
              <a:off x="9286956" y="1861308"/>
              <a:ext cx="115439" cy="115439"/>
            </a:xfrm>
            <a:prstGeom prst="rect">
              <a:avLst/>
            </a:prstGeom>
            <a:noFill/>
            <a:ln cap="flat" cmpd="sng" w="1587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" name="Google Shape;36;p5"/>
            <p:cNvCxnSpPr/>
            <p:nvPr/>
          </p:nvCxnSpPr>
          <p:spPr>
            <a:xfrm>
              <a:off x="9426289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5"/>
            <p:cNvCxnSpPr/>
            <p:nvPr/>
          </p:nvCxnSpPr>
          <p:spPr>
            <a:xfrm>
              <a:off x="8910933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1151291" y="1274475"/>
            <a:ext cx="3761832" cy="2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6556756" y="2730304"/>
            <a:ext cx="4383030" cy="1397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037305" y="2155369"/>
            <a:ext cx="4953000" cy="399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2575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30"/>
              <a:buChar char="•"/>
              <a:defRPr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2155369"/>
            <a:ext cx="4953000" cy="399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2575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30"/>
              <a:buChar char="•"/>
              <a:defRPr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1028700" y="555171"/>
            <a:ext cx="10134600" cy="11355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1037306" y="1801620"/>
            <a:ext cx="4849036" cy="814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sz="18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1037306" y="2619103"/>
            <a:ext cx="4849036" cy="3514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2575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30"/>
              <a:buChar char="•"/>
              <a:defRPr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250108" y="1801620"/>
            <a:ext cx="4904585" cy="814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sz="18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250108" y="2619103"/>
            <a:ext cx="4904585" cy="3514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2575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30"/>
              <a:buChar char="•"/>
              <a:defRPr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066800" y="457200"/>
            <a:ext cx="37052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1066800"/>
            <a:ext cx="6172200" cy="48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indent="-37973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80"/>
              <a:buChar char="•"/>
              <a:defRPr sz="28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1066800" y="2057400"/>
            <a:ext cx="370522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9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1066800" y="457200"/>
            <a:ext cx="37052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1066800"/>
            <a:ext cx="5942012" cy="48387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066800" y="2057400"/>
            <a:ext cx="370522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9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5755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3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2"/>
          <p:cNvSpPr txBox="1"/>
          <p:nvPr>
            <p:ph idx="10" type="dt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1" type="ftr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11.png"/><Relationship Id="rId13" Type="http://schemas.openxmlformats.org/officeDocument/2006/relationships/image" Target="../media/image6.jp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15" Type="http://schemas.openxmlformats.org/officeDocument/2006/relationships/image" Target="../media/image4.png"/><Relationship Id="rId1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image" Target="../media/image12.jp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lored pencils inside a pencil holder which is on top of a wood table"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723900" y="723900"/>
            <a:ext cx="4580642" cy="5494694"/>
          </a:xfrm>
          <a:custGeom>
            <a:rect b="b" l="l" r="r" t="t"/>
            <a:pathLst>
              <a:path extrusionOk="0"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lt2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1048561" y="1066800"/>
            <a:ext cx="3931320" cy="2267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Vineet Kumar</a:t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1048561" y="4327781"/>
            <a:ext cx="393132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/>
              <a:t>Matric Number: N2203011H</a:t>
            </a:r>
            <a:endParaRPr/>
          </a:p>
        </p:txBody>
      </p:sp>
      <p:grpSp>
        <p:nvGrpSpPr>
          <p:cNvPr id="100" name="Google Shape;100;p1"/>
          <p:cNvGrpSpPr/>
          <p:nvPr/>
        </p:nvGrpSpPr>
        <p:grpSpPr>
          <a:xfrm>
            <a:off x="2580479" y="3847220"/>
            <a:ext cx="867485" cy="163226"/>
            <a:chOff x="8910933" y="1837414"/>
            <a:chExt cx="867485" cy="163226"/>
          </a:xfrm>
        </p:grpSpPr>
        <p:sp>
          <p:nvSpPr>
            <p:cNvPr id="101" name="Google Shape;101;p1"/>
            <p:cNvSpPr/>
            <p:nvPr/>
          </p:nvSpPr>
          <p:spPr>
            <a:xfrm flipH="1" rot="-2635175">
              <a:off x="9286956" y="1861308"/>
              <a:ext cx="115439" cy="115439"/>
            </a:xfrm>
            <a:prstGeom prst="rect">
              <a:avLst/>
            </a:prstGeom>
            <a:noFill/>
            <a:ln cap="flat" cmpd="sng" w="1587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" name="Google Shape;102;p1"/>
            <p:cNvCxnSpPr/>
            <p:nvPr/>
          </p:nvCxnSpPr>
          <p:spPr>
            <a:xfrm>
              <a:off x="9426289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1"/>
            <p:cNvCxnSpPr/>
            <p:nvPr/>
          </p:nvCxnSpPr>
          <p:spPr>
            <a:xfrm>
              <a:off x="8910933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fdccb015b_0_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lored pencils inside a pencil holder which is on top of a wood table" id="109" name="Google Shape;109;g19fdccb015b_0_6"/>
          <p:cNvPicPr preferRelativeResize="0"/>
          <p:nvPr/>
        </p:nvPicPr>
        <p:blipFill rotWithShape="1">
          <a:blip r:embed="rId3">
            <a:alphaModFix/>
          </a:blip>
          <a:srcRect b="0" l="0" r="0" t="15732"/>
          <a:stretch/>
        </p:blipFill>
        <p:spPr>
          <a:xfrm>
            <a:off x="7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9fdccb015b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1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9fdccb015b_0_6"/>
          <p:cNvPicPr preferRelativeResize="0"/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4469200" y="13"/>
            <a:ext cx="3421061" cy="9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9fdccb015b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825" y="1049550"/>
            <a:ext cx="2870400" cy="287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g19fdccb015b_0_6"/>
          <p:cNvSpPr txBox="1"/>
          <p:nvPr/>
        </p:nvSpPr>
        <p:spPr>
          <a:xfrm>
            <a:off x="3538250" y="1030700"/>
            <a:ext cx="6979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CE5CD"/>
                </a:solidFill>
                <a:latin typeface="Caveat Medium"/>
                <a:ea typeface="Caveat Medium"/>
                <a:cs typeface="Caveat Medium"/>
                <a:sym typeface="Caveat Medium"/>
              </a:rPr>
              <a:t>Hi!</a:t>
            </a:r>
            <a:endParaRPr sz="2200">
              <a:solidFill>
                <a:srgbClr val="FCE5CD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CE5CD"/>
                </a:solidFill>
                <a:latin typeface="Caveat Medium"/>
                <a:ea typeface="Caveat Medium"/>
                <a:cs typeface="Caveat Medium"/>
                <a:sym typeface="Caveat Medium"/>
              </a:rPr>
              <a:t>I am Vineet Kumar,</a:t>
            </a:r>
            <a:endParaRPr sz="2200">
              <a:solidFill>
                <a:srgbClr val="FCE5CD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CE5CD"/>
                </a:solidFill>
                <a:latin typeface="Caveat Medium"/>
                <a:ea typeface="Caveat Medium"/>
                <a:cs typeface="Caveat Medium"/>
                <a:sym typeface="Caveat Medium"/>
              </a:rPr>
              <a:t>I am 20 years old and I am an </a:t>
            </a:r>
            <a:endParaRPr sz="2200">
              <a:solidFill>
                <a:srgbClr val="FCE5CD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CE5CD"/>
                </a:solidFill>
                <a:latin typeface="Caveat Medium"/>
                <a:ea typeface="Caveat Medium"/>
                <a:cs typeface="Caveat Medium"/>
                <a:sym typeface="Caveat Medium"/>
              </a:rPr>
              <a:t>undergraduate at IIT Kanpur</a:t>
            </a:r>
            <a:endParaRPr sz="2200">
              <a:solidFill>
                <a:srgbClr val="FCE5CD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CE5CD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CE5CD"/>
                </a:solidFill>
                <a:latin typeface="Caveat Medium"/>
                <a:ea typeface="Caveat Medium"/>
                <a:cs typeface="Caveat Medium"/>
                <a:sym typeface="Caveat Medium"/>
              </a:rPr>
              <a:t>If you have stories to share, </a:t>
            </a:r>
            <a:endParaRPr sz="2200">
              <a:solidFill>
                <a:srgbClr val="FCE5CD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CE5CD"/>
                </a:solidFill>
                <a:latin typeface="Caveat Medium"/>
                <a:ea typeface="Caveat Medium"/>
                <a:cs typeface="Caveat Medium"/>
                <a:sym typeface="Caveat Medium"/>
              </a:rPr>
              <a:t>I would love to hear them…</a:t>
            </a:r>
            <a:endParaRPr sz="2200">
              <a:solidFill>
                <a:srgbClr val="FCE5CD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14" name="Google Shape;114;g19fdccb015b_0_6"/>
          <p:cNvSpPr/>
          <p:nvPr/>
        </p:nvSpPr>
        <p:spPr>
          <a:xfrm>
            <a:off x="-48250" y="4617300"/>
            <a:ext cx="3421200" cy="1555800"/>
          </a:xfrm>
          <a:prstGeom prst="rect">
            <a:avLst/>
          </a:prstGeom>
          <a:solidFill>
            <a:srgbClr val="FFFFFF">
              <a:alpha val="73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g19fdccb015b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203366">
            <a:off x="421981" y="5374695"/>
            <a:ext cx="442643" cy="43344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6" name="Google Shape;116;g19fdccb015b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583524">
            <a:off x="788078" y="4885248"/>
            <a:ext cx="442915" cy="44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9fdccb015b_0_6"/>
          <p:cNvPicPr preferRelativeResize="0"/>
          <p:nvPr/>
        </p:nvPicPr>
        <p:blipFill rotWithShape="1">
          <a:blip r:embed="rId9">
            <a:alphaModFix/>
          </a:blip>
          <a:srcRect b="19997" l="6982" r="7656" t="20075"/>
          <a:stretch/>
        </p:blipFill>
        <p:spPr>
          <a:xfrm rot="-2026125">
            <a:off x="53615" y="4865683"/>
            <a:ext cx="484670" cy="339976"/>
          </a:xfrm>
          <a:prstGeom prst="roundRect">
            <a:avLst>
              <a:gd fmla="val 27525" name="adj"/>
            </a:avLst>
          </a:prstGeom>
          <a:noFill/>
          <a:ln>
            <a:noFill/>
          </a:ln>
        </p:spPr>
      </p:pic>
      <p:sp>
        <p:nvSpPr>
          <p:cNvPr id="118" name="Google Shape;118;g19fdccb015b_0_6"/>
          <p:cNvSpPr txBox="1"/>
          <p:nvPr/>
        </p:nvSpPr>
        <p:spPr>
          <a:xfrm>
            <a:off x="1248225" y="4617300"/>
            <a:ext cx="2124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veat Medium"/>
                <a:ea typeface="Caveat Medium"/>
                <a:cs typeface="Caveat Medium"/>
                <a:sym typeface="Caveat Medium"/>
              </a:rPr>
              <a:t>I love doing digital art and photoshop, other than that you will find me either on Instagram or youtube in my free time</a:t>
            </a:r>
            <a:endParaRPr sz="17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19" name="Google Shape;119;g19fdccb015b_0_6"/>
          <p:cNvSpPr/>
          <p:nvPr/>
        </p:nvSpPr>
        <p:spPr>
          <a:xfrm flipH="1">
            <a:off x="3828838" y="3561625"/>
            <a:ext cx="3320100" cy="2213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>
              <a:alpha val="73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9fdccb015b_0_6"/>
          <p:cNvSpPr txBox="1"/>
          <p:nvPr/>
        </p:nvSpPr>
        <p:spPr>
          <a:xfrm>
            <a:off x="3950013" y="3708100"/>
            <a:ext cx="3065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veat Medium"/>
                <a:ea typeface="Caveat Medium"/>
                <a:cs typeface="Caveat Medium"/>
                <a:sym typeface="Caveat Medium"/>
              </a:rPr>
              <a:t>I also like to:</a:t>
            </a:r>
            <a:endParaRPr sz="2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veat Medium"/>
                <a:ea typeface="Caveat Medium"/>
                <a:cs typeface="Caveat Medium"/>
                <a:sym typeface="Caveat Medium"/>
              </a:rPr>
              <a:t>Listen to music</a:t>
            </a:r>
            <a:endParaRPr sz="2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veat Medium"/>
                <a:ea typeface="Caveat Medium"/>
                <a:cs typeface="Caveat Medium"/>
                <a:sym typeface="Caveat Medium"/>
              </a:rPr>
              <a:t>Eat</a:t>
            </a:r>
            <a:endParaRPr sz="2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veat Medium"/>
                <a:ea typeface="Caveat Medium"/>
                <a:cs typeface="Caveat Medium"/>
                <a:sym typeface="Caveat Medium"/>
              </a:rPr>
              <a:t>Talk with my friends</a:t>
            </a:r>
            <a:endParaRPr sz="2000"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veat Medium"/>
                <a:ea typeface="Caveat Medium"/>
                <a:cs typeface="Caveat Medium"/>
                <a:sym typeface="Caveat Medium"/>
              </a:rPr>
              <a:t>and </a:t>
            </a:r>
            <a:r>
              <a:rPr b="1" lang="en-US" sz="2000">
                <a:latin typeface="Caveat"/>
                <a:ea typeface="Caveat"/>
                <a:cs typeface="Caveat"/>
                <a:sym typeface="Caveat"/>
              </a:rPr>
              <a:t>most of all I love watching Anime and reading Mangas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1" name="Google Shape;121;g19fdccb015b_0_6"/>
          <p:cNvPicPr preferRelativeResize="0"/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>
            <a:off x="5610150" y="3708094"/>
            <a:ext cx="140527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9fdccb015b_0_6"/>
          <p:cNvSpPr txBox="1"/>
          <p:nvPr/>
        </p:nvSpPr>
        <p:spPr>
          <a:xfrm>
            <a:off x="7683750" y="5870875"/>
            <a:ext cx="441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CE5CD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I Love to Travel and Dance…</a:t>
            </a:r>
            <a:endParaRPr sz="2700">
              <a:solidFill>
                <a:srgbClr val="FCE5CD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pic>
        <p:nvPicPr>
          <p:cNvPr id="123" name="Google Shape;123;g19fdccb015b_0_6"/>
          <p:cNvPicPr preferRelativeResize="0"/>
          <p:nvPr/>
        </p:nvPicPr>
        <p:blipFill rotWithShape="1">
          <a:blip r:embed="rId11">
            <a:alphaModFix/>
          </a:blip>
          <a:srcRect b="9644" l="0" r="-8260" t="29770"/>
          <a:stretch/>
        </p:blipFill>
        <p:spPr>
          <a:xfrm>
            <a:off x="7620388" y="906658"/>
            <a:ext cx="1943874" cy="15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9fdccb015b_0_6"/>
          <p:cNvPicPr preferRelativeResize="0"/>
          <p:nvPr/>
        </p:nvPicPr>
        <p:blipFill rotWithShape="1">
          <a:blip r:embed="rId12">
            <a:alphaModFix/>
          </a:blip>
          <a:srcRect b="10801" l="2697" r="3966" t="4873"/>
          <a:stretch/>
        </p:blipFill>
        <p:spPr>
          <a:xfrm>
            <a:off x="7667661" y="3248231"/>
            <a:ext cx="1694857" cy="219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9fdccb015b_0_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99883" y="3248231"/>
            <a:ext cx="1331947" cy="191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9fdccb015b_0_6"/>
          <p:cNvPicPr preferRelativeResize="0"/>
          <p:nvPr/>
        </p:nvPicPr>
        <p:blipFill rotWithShape="1">
          <a:blip r:embed="rId14">
            <a:alphaModFix/>
          </a:blip>
          <a:srcRect b="0" l="21414" r="0" t="0"/>
          <a:stretch/>
        </p:blipFill>
        <p:spPr>
          <a:xfrm>
            <a:off x="10299883" y="1016546"/>
            <a:ext cx="1331948" cy="136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9fdccb015b_0_6"/>
          <p:cNvSpPr txBox="1"/>
          <p:nvPr/>
        </p:nvSpPr>
        <p:spPr>
          <a:xfrm>
            <a:off x="4823700" y="86725"/>
            <a:ext cx="254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74E13"/>
                </a:solidFill>
                <a:latin typeface="Caveat Medium"/>
                <a:ea typeface="Caveat Medium"/>
                <a:cs typeface="Caveat Medium"/>
                <a:sym typeface="Caveat Medium"/>
              </a:rPr>
              <a:t>About Me</a:t>
            </a:r>
            <a:endParaRPr sz="3600">
              <a:solidFill>
                <a:srgbClr val="274E13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128" name="Google Shape;128;g19fdccb015b_0_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82401" y="181775"/>
            <a:ext cx="5660902" cy="609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orn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2022-11-21T02:21:02Z</dcterms:created>
  <dc:creator>Singh Rahul</dc:creator>
</cp:coreProperties>
</file>